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5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F274-DA6B-F0D4-79CD-4968BF61A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45CF8-9092-8807-5968-30C8B4B04B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D934A-2DF9-38A1-DFAE-FBE0886F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A34C7-CF18-D9F2-CC2E-BCFFE793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1D89A-4ED5-5E48-B193-7EC26969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50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1A98-0017-3626-69AA-D9F0D8C9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A1D64-A878-1B47-D9A3-E638E3C99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E9683-867B-B5D4-DD17-BDAD83093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BE1A5-D3CF-6B55-9687-4EDFAC48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8D891-0EC2-2D4E-0941-33457B85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36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3CDEED-7386-32FA-B4EE-FF2F03431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52B23-38BF-09E4-9043-D14294681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818F4-E5D0-BE0C-F52C-20D008235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A4017-FDD8-D99F-B383-0C43BAAE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A84A-701C-1EC6-BDB3-7A3B3797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64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0ADC-2EEB-B80F-91DC-D8142D812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2D716-A4AC-56A8-A237-4E901231B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CA891-9E5B-C94E-6719-8CFDC547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0430A-4088-FB10-2561-9A95EC5F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260DE-65D5-A3A5-3537-5AF343C4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6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46C4E-D2D7-8FAF-3A82-AD8817762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FF496-0817-26EA-4B9C-4B349614A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F9CA-0C6B-5862-EE4E-4C60DF3F6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736CA-4D40-C457-76B9-95A4533D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411E1-623B-71EB-8AF0-0413F5D3D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8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4235-F2B3-AE7B-EFE3-4C696631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0FE26-CB38-8357-B44B-881749BC6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5B8F6-0E8C-D100-F130-A35684437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96E4E-D4E7-A66A-5650-D2AB78791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B3EB1-F55D-B1FF-9630-0E5E82BD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06E39-C894-11BC-0A98-2C51FF9C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4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C400A-13BE-01A8-8293-86CE5FCFB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93B8D0-BB71-9576-EF6B-7EACC6719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F4D676-A6E6-0BE4-2816-E6A0FE3D6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B2C67-7AAF-CACD-7410-EC76D55562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C46ED3-C3AB-AB35-0A52-355EF4FFF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8BFDA-BE5D-8CFA-91E1-44FA7AE3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7E314-58EC-5BDA-DF4C-F22F1F09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49AE6B-A9F4-91BD-3589-63F379AC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9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060D-582C-8558-73C7-80894CDF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CAA4A1-2403-D233-68D4-02482E11C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6C25C-6110-2792-E3AD-0453C82B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E82C8-7249-424D-98C9-D24CE6E1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9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65B81D-D099-9942-96D0-66C0D3EF6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CD0E77-A902-056F-28BB-976D13B73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04612-94CB-FA7E-AA57-9D025F3B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14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5D6B-617F-AAA4-30A8-B4DC24B0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C2009-91FF-CEE0-3D7F-29E5A340A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33FB8-6721-1E1D-DD09-A10130B5C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5BA2CB-07DE-2C4D-0CA3-53FBECACA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8709E-D111-5EE0-98DD-84DB4D14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6C385-CBCE-7143-CEB9-CD303853F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4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6A57-4115-2319-5538-E190A428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360ED-8D33-4929-1FE6-ABC26FA3B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1685C-6F09-C99A-4807-5DFEE4DB4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A7EAD-2229-7B85-0B73-C5BA41291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3DDE0-0D3E-5D64-D3D3-7BFFC9A4F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51F1F-7272-175D-9FC8-2BCD9E3A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06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D35C80-6FFC-D1F0-CB20-4C268FB36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CC301-948B-B23F-4D40-857B937D9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06F66-FC7C-37A9-2077-0F3F75007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D701A-3ACB-40C5-8DB7-9918E64312B7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32DDA-29BD-DC9E-81B1-93B96E383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FDDE-5DCA-A1AF-502B-C620EC095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2B5E8-E271-4B5E-8983-7E698BC78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5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hyperlink" Target="https://www.figma.com/file/OUVyk3VkTwu6gNnoBKqti7/Mood-Memory-Mapped-Figma-Prototype?type=design&amp;node-id=0-1&amp;mode=design&amp;t=eyBtgAeLSYti8uCl-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C012-F9AB-9F57-44F5-46C32A85E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045" y="1044054"/>
            <a:ext cx="2684555" cy="2585323"/>
          </a:xfrm>
        </p:spPr>
        <p:txBody>
          <a:bodyPr>
            <a:normAutofit fontScale="90000"/>
          </a:bodyPr>
          <a:lstStyle/>
          <a:p>
            <a:pPr algn="l"/>
            <a:r>
              <a:rPr 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 Mood Mapped</a:t>
            </a:r>
            <a:br>
              <a:rPr 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4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4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Person looking at Arc de Triomphe">
            <a:extLst>
              <a:ext uri="{FF2B5EF4-FFF2-40B4-BE49-F238E27FC236}">
                <a16:creationId xmlns:a16="http://schemas.microsoft.com/office/drawing/2014/main" id="{D2989DBB-7A8F-BDF5-2323-4B34236B9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2" r="15730" b="2"/>
          <a:stretch/>
        </p:blipFill>
        <p:spPr>
          <a:xfrm>
            <a:off x="4653627" y="-1"/>
            <a:ext cx="4614002" cy="4515954"/>
          </a:xfrm>
          <a:prstGeom prst="rect">
            <a:avLst/>
          </a:prstGeom>
        </p:spPr>
      </p:pic>
      <p:pic>
        <p:nvPicPr>
          <p:cNvPr id="6" name="Picture 5" descr="Three women walking on bridge">
            <a:extLst>
              <a:ext uri="{FF2B5EF4-FFF2-40B4-BE49-F238E27FC236}">
                <a16:creationId xmlns:a16="http://schemas.microsoft.com/office/drawing/2014/main" id="{DF225BBD-67EB-91F5-AA82-213CDBE5E1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9" r="4141" b="-3"/>
          <a:stretch/>
        </p:blipFill>
        <p:spPr>
          <a:xfrm>
            <a:off x="9355353" y="-1"/>
            <a:ext cx="2829214" cy="2183054"/>
          </a:xfrm>
          <a:prstGeom prst="rect">
            <a:avLst/>
          </a:prstGeom>
        </p:spPr>
      </p:pic>
      <p:pic>
        <p:nvPicPr>
          <p:cNvPr id="10" name="Picture 9" descr="Red leaves and mountain">
            <a:extLst>
              <a:ext uri="{FF2B5EF4-FFF2-40B4-BE49-F238E27FC236}">
                <a16:creationId xmlns:a16="http://schemas.microsoft.com/office/drawing/2014/main" id="{2FAB84FC-B2D3-EC27-B84E-EAD010475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58"/>
          <a:stretch/>
        </p:blipFill>
        <p:spPr>
          <a:xfrm>
            <a:off x="9355353" y="2274491"/>
            <a:ext cx="2825496" cy="2241463"/>
          </a:xfrm>
          <a:prstGeom prst="rect">
            <a:avLst/>
          </a:prstGeom>
        </p:spPr>
      </p:pic>
      <p:pic>
        <p:nvPicPr>
          <p:cNvPr id="12" name="Picture 11" descr="A star cluster in the night sky">
            <a:extLst>
              <a:ext uri="{FF2B5EF4-FFF2-40B4-BE49-F238E27FC236}">
                <a16:creationId xmlns:a16="http://schemas.microsoft.com/office/drawing/2014/main" id="{12F84BD0-08D1-03CF-1888-657DACA4E4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47"/>
          <a:stretch/>
        </p:blipFill>
        <p:spPr>
          <a:xfrm>
            <a:off x="4653627" y="4616536"/>
            <a:ext cx="2829212" cy="2241464"/>
          </a:xfrm>
          <a:prstGeom prst="rect">
            <a:avLst/>
          </a:prstGeom>
        </p:spPr>
      </p:pic>
      <p:pic>
        <p:nvPicPr>
          <p:cNvPr id="4" name="Picture 3" descr="Friends with sparklers">
            <a:extLst>
              <a:ext uri="{FF2B5EF4-FFF2-40B4-BE49-F238E27FC236}">
                <a16:creationId xmlns:a16="http://schemas.microsoft.com/office/drawing/2014/main" id="{B96C763D-A1F3-E49F-A928-3C406904B5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25"/>
          <a:stretch/>
        </p:blipFill>
        <p:spPr>
          <a:xfrm>
            <a:off x="7570565" y="4607393"/>
            <a:ext cx="4614002" cy="22506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3E28AF-7BDC-9E90-A51E-BB76AAAD7905}"/>
              </a:ext>
            </a:extLst>
          </p:cNvPr>
          <p:cNvSpPr txBox="1"/>
          <p:nvPr/>
        </p:nvSpPr>
        <p:spPr>
          <a:xfrm>
            <a:off x="803958" y="3794179"/>
            <a:ext cx="30578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igma: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7"/>
              </a:rPr>
              <a:t>https://www.figma.com/file/OUVyk3VkTwu6gNnoBKqti7/Mood-Memory-Mapped-Figma-Prototype?type=design&amp;node-id=0-1&amp;mode=design&amp;t=eyBtgAeLSYti8uCl-0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42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04EB-68EE-C6FE-2AAA-49E6B008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Screen 9: View Pin Category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051D7-13D0-685D-45FB-44236C5013B9}"/>
              </a:ext>
            </a:extLst>
          </p:cNvPr>
          <p:cNvSpPr txBox="1"/>
          <p:nvPr/>
        </p:nvSpPr>
        <p:spPr>
          <a:xfrm>
            <a:off x="9661712" y="1876567"/>
            <a:ext cx="2218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view pin category added to the list </a:t>
            </a:r>
          </a:p>
          <a:p>
            <a:r>
              <a:rPr lang="en-US" dirty="0"/>
              <a:t>- delete pin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6ECF8-97D9-1226-C9A6-68AED6C91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751" y="0"/>
            <a:ext cx="3164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2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04EB-68EE-C6FE-2AAA-49E6B008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Screen 1: Welcome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031EF-1C10-030F-C4D1-65D1E8AC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0"/>
            <a:ext cx="3171010" cy="68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0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04EB-68EE-C6FE-2AAA-49E6B008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Screen 2: Sign-In Page and Sign-Up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C67DF-ABF3-231E-536D-FD5939D82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766"/>
          <a:stretch/>
        </p:blipFill>
        <p:spPr>
          <a:xfrm>
            <a:off x="4500194" y="0"/>
            <a:ext cx="319161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32E46-8742-4033-AECC-62CFCFD15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540" y="0"/>
            <a:ext cx="3191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20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04EB-68EE-C6FE-2AAA-49E6B008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Screen 3: Mood (Home page)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00E49-AA34-2F61-EEEF-28D6DE3F0BCF}"/>
              </a:ext>
            </a:extLst>
          </p:cNvPr>
          <p:cNvSpPr txBox="1"/>
          <p:nvPr/>
        </p:nvSpPr>
        <p:spPr>
          <a:xfrm>
            <a:off x="8543925" y="1794291"/>
            <a:ext cx="33602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users can click the mood emoticons and insert their journal specific to the mood they were/are feeling.</a:t>
            </a:r>
          </a:p>
          <a:p>
            <a:br>
              <a:rPr lang="en-US" sz="1800" dirty="0"/>
            </a:br>
            <a:r>
              <a:rPr lang="en-US" sz="1800" dirty="0"/>
              <a:t>- users can also add new mood emoticons where users can upload mood photos. (camera)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3F405-1FA4-CD6E-01F7-BD8F734AB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11" y="0"/>
            <a:ext cx="3162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2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04EB-68EE-C6FE-2AAA-49E6B008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Screen 4: My Journals (after clicking emoticons)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701A2-DB77-A643-339F-7045DAD99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72"/>
            <a:ext cx="3117887" cy="684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51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04EB-68EE-C6FE-2AAA-49E6B008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Screen 5: Memory (edit journal view)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7FB7E-3FB6-8CC4-EE41-62972C34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97" y="0"/>
            <a:ext cx="3170553" cy="683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82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04EB-68EE-C6FE-2AAA-49E6B008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Screen 6: Memory view (viewing the journal)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909FBA-4BD3-E73E-23AC-430A04463817}"/>
              </a:ext>
            </a:extLst>
          </p:cNvPr>
          <p:cNvSpPr txBox="1"/>
          <p:nvPr/>
        </p:nvSpPr>
        <p:spPr>
          <a:xfrm>
            <a:off x="8614310" y="2782669"/>
            <a:ext cx="2460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user can delete journal</a:t>
            </a:r>
          </a:p>
          <a:p>
            <a:r>
              <a:rPr lang="en-US" dirty="0"/>
              <a:t>- user can edit journal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39F7B-37AD-1162-7285-BB327119F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689" y="0"/>
            <a:ext cx="3169803" cy="68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0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04EB-68EE-C6FE-2AAA-49E6B008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Screen 7: Map and Pin Pop-up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FCCAB-CB32-D1E8-6B00-EE3371B0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542" y="14154"/>
            <a:ext cx="316691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8C4CC-20A6-5F02-11F8-FC8AAAAF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664" y="14154"/>
            <a:ext cx="3166914" cy="68296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7DDF72-2FC3-A7D0-377A-BB523BFEEB41}"/>
              </a:ext>
            </a:extLst>
          </p:cNvPr>
          <p:cNvSpPr txBox="1"/>
          <p:nvPr/>
        </p:nvSpPr>
        <p:spPr>
          <a:xfrm>
            <a:off x="640906" y="5124449"/>
            <a:ext cx="33663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When user hovers/clicks the pin on the map they can see what pin category it belongs to and what journals it contains of any (pop-up screen).</a:t>
            </a:r>
          </a:p>
        </p:txBody>
      </p:sp>
    </p:spTree>
    <p:extLst>
      <p:ext uri="{BB962C8B-B14F-4D97-AF65-F5344CB8AC3E}">
        <p14:creationId xmlns:p14="http://schemas.microsoft.com/office/powerpoint/2010/main" val="157419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D04EB-68EE-C6FE-2AAA-49E6B008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Screen 8: Pin Manager (Add Map pins)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6051D7-13D0-685D-45FB-44236C5013B9}"/>
              </a:ext>
            </a:extLst>
          </p:cNvPr>
          <p:cNvSpPr txBox="1"/>
          <p:nvPr/>
        </p:nvSpPr>
        <p:spPr>
          <a:xfrm>
            <a:off x="8072651" y="1876567"/>
            <a:ext cx="3807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- user can add different kinds of pins (add pin category)</a:t>
            </a:r>
          </a:p>
          <a:p>
            <a:r>
              <a:rPr lang="en-US" sz="1800" dirty="0"/>
              <a:t>- view all pin categories they have created and </a:t>
            </a:r>
            <a:r>
              <a:rPr lang="en-US" dirty="0"/>
              <a:t>delete pin categories they don’t want</a:t>
            </a:r>
          </a:p>
          <a:p>
            <a:r>
              <a:rPr lang="en-US" sz="1800" dirty="0"/>
              <a:t>- choos</a:t>
            </a:r>
            <a:r>
              <a:rPr lang="en-US" dirty="0"/>
              <a:t>e the icon for the pin</a:t>
            </a:r>
            <a:endParaRPr lang="en-US" sz="1800" dirty="0"/>
          </a:p>
          <a:p>
            <a:r>
              <a:rPr lang="en-US" dirty="0"/>
              <a:t>- places visited </a:t>
            </a:r>
            <a:r>
              <a:rPr lang="en-US" sz="1800" dirty="0"/>
              <a:t>(default pin category): </a:t>
            </a:r>
          </a:p>
          <a:p>
            <a:r>
              <a:rPr lang="en-US" sz="1800" dirty="0"/>
              <a:t>this pin is created by default </a:t>
            </a:r>
            <a:r>
              <a:rPr lang="en-US" dirty="0"/>
              <a:t>when user adds location to their journal.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9D278-F480-3A1D-AB0C-E2C8C2539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"/>
          <a:stretch/>
        </p:blipFill>
        <p:spPr>
          <a:xfrm>
            <a:off x="4670679" y="184"/>
            <a:ext cx="3184244" cy="68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6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259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Memory Mood Mapped  </vt:lpstr>
      <vt:lpstr>Screen 1: Welcome Page</vt:lpstr>
      <vt:lpstr>Screen 2: Sign-In Page and Sign-Up Page</vt:lpstr>
      <vt:lpstr>Screen 3: Mood (Home page)</vt:lpstr>
      <vt:lpstr>Screen 4: My Journals (after clicking emoticons)</vt:lpstr>
      <vt:lpstr>Screen 5: Memory (edit journal view)</vt:lpstr>
      <vt:lpstr>Screen 6: Memory view (viewing the journal)</vt:lpstr>
      <vt:lpstr>Screen 7: Map and Pin Pop-up</vt:lpstr>
      <vt:lpstr>Screen 8: Pin Manager (Add Map pins)</vt:lpstr>
      <vt:lpstr>Screen 9: View Pin Category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Mood Mapped Prototype</dc:title>
  <dc:creator>Ishiita Pal (266901)</dc:creator>
  <cp:lastModifiedBy>Ishiita Pal (266901)</cp:lastModifiedBy>
  <cp:revision>8</cp:revision>
  <dcterms:created xsi:type="dcterms:W3CDTF">2023-11-12T21:51:04Z</dcterms:created>
  <dcterms:modified xsi:type="dcterms:W3CDTF">2024-01-26T23:18:20Z</dcterms:modified>
</cp:coreProperties>
</file>